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2A4768-5EBD-4354-B4AD-0946096D50EB}" type="datetimeFigureOut">
              <a:rPr lang="en-US" smtClean="0"/>
              <a:t>9/19/2009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E438C6-7B03-4426-A063-9D974DBB327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dsgeo.com/geography-for-kids/0134-the-earths-oceans.php" TargetMode="External"/><Relationship Id="rId2" Type="http://schemas.openxmlformats.org/officeDocument/2006/relationships/hyperlink" Target="http://www.ocea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idsgeo.com/geography-for-kids/0136-pacific-ocean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kidsgeo.com/geography-for-kids/0137-atlantic-ocean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kidsgeo.com/geography-for-kids/0138-indian-ocean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kidsgeo.com/geography-for-kids/0139-arctic-ocean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windows.ucar.edu/tour/link=/earth/polar/southern_ocean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Oceans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9/24/2009</a:t>
            </a:r>
            <a:endParaRPr lang="en-US" dirty="0"/>
          </a:p>
        </p:txBody>
      </p:sp>
      <p:pic>
        <p:nvPicPr>
          <p:cNvPr id="4098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905000"/>
            <a:ext cx="4572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Pacific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Ocean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21336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/>
          <a:lstStyle/>
          <a:p>
            <a:r>
              <a:rPr lang="en-US" dirty="0" smtClean="0"/>
              <a:t>Largest ocean</a:t>
            </a:r>
          </a:p>
          <a:p>
            <a:r>
              <a:rPr lang="en-US" dirty="0" smtClean="0"/>
              <a:t>Covers more space than all of the continents put together</a:t>
            </a:r>
          </a:p>
          <a:p>
            <a:r>
              <a:rPr lang="en-US" dirty="0" smtClean="0"/>
              <a:t>Majority of the water is warm</a:t>
            </a:r>
          </a:p>
          <a:p>
            <a:r>
              <a:rPr lang="en-US" dirty="0" smtClean="0"/>
              <a:t>Largest and deepest ocean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Atlantic Ocean</a:t>
            </a:r>
            <a:endParaRPr lang="en-US" dirty="0"/>
          </a:p>
        </p:txBody>
      </p:sp>
      <p:pic>
        <p:nvPicPr>
          <p:cNvPr id="1027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2098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/>
          <a:lstStyle/>
          <a:p>
            <a:r>
              <a:rPr lang="en-US" dirty="0" smtClean="0"/>
              <a:t>As long as the Pacific, but only half the width</a:t>
            </a:r>
          </a:p>
          <a:p>
            <a:r>
              <a:rPr lang="en-US" dirty="0" smtClean="0"/>
              <a:t>Second largest ocean</a:t>
            </a:r>
          </a:p>
          <a:p>
            <a:r>
              <a:rPr lang="en-US" dirty="0" smtClean="0"/>
              <a:t>Second deepest ocean</a:t>
            </a:r>
          </a:p>
          <a:p>
            <a:r>
              <a:rPr lang="en-US" dirty="0" smtClean="0"/>
              <a:t>Ocean that borders Florida!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Indian Ocean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/>
          <a:lstStyle/>
          <a:p>
            <a:r>
              <a:rPr lang="en-US" dirty="0" smtClean="0"/>
              <a:t>Lies between Africa and Australia</a:t>
            </a:r>
          </a:p>
          <a:p>
            <a:r>
              <a:rPr lang="en-US" dirty="0" smtClean="0"/>
              <a:t>90% of the water is south of the equator</a:t>
            </a:r>
          </a:p>
          <a:p>
            <a:r>
              <a:rPr lang="en-US" dirty="0" smtClean="0"/>
              <a:t>Third largest ocean</a:t>
            </a:r>
          </a:p>
          <a:p>
            <a:r>
              <a:rPr lang="en-US" dirty="0" smtClean="0"/>
              <a:t>Third deepest ocean</a:t>
            </a:r>
          </a:p>
          <a:p>
            <a:endParaRPr lang="en-US" dirty="0"/>
          </a:p>
        </p:txBody>
      </p:sp>
      <p:pic>
        <p:nvPicPr>
          <p:cNvPr id="2050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2133600"/>
            <a:ext cx="380047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Arctic Ocean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/>
          <a:lstStyle/>
          <a:p>
            <a:r>
              <a:rPr lang="en-US" dirty="0" smtClean="0"/>
              <a:t>Smallest ocean</a:t>
            </a:r>
          </a:p>
          <a:p>
            <a:r>
              <a:rPr lang="en-US" dirty="0" smtClean="0"/>
              <a:t>Most shallow ocean</a:t>
            </a:r>
          </a:p>
          <a:p>
            <a:r>
              <a:rPr lang="en-US" dirty="0" smtClean="0"/>
              <a:t>One of the coldest oceans</a:t>
            </a:r>
          </a:p>
          <a:p>
            <a:r>
              <a:rPr lang="en-US" dirty="0" smtClean="0"/>
              <a:t>Majority of its water is frozen</a:t>
            </a:r>
            <a:endParaRPr lang="en-US" dirty="0"/>
          </a:p>
        </p:txBody>
      </p:sp>
      <p:pic>
        <p:nvPicPr>
          <p:cNvPr id="307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21336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Southern Ocean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/>
          <a:lstStyle/>
          <a:p>
            <a:r>
              <a:rPr lang="en-US" dirty="0" smtClean="0"/>
              <a:t>Also called the Antarctic Ocean</a:t>
            </a:r>
          </a:p>
          <a:p>
            <a:r>
              <a:rPr lang="en-US" dirty="0" smtClean="0"/>
              <a:t>The coldest ocean</a:t>
            </a:r>
          </a:p>
          <a:p>
            <a:r>
              <a:rPr lang="en-US" dirty="0" smtClean="0"/>
              <a:t>Encircles all of Antarctica</a:t>
            </a:r>
          </a:p>
          <a:p>
            <a:r>
              <a:rPr lang="en-US" dirty="0" smtClean="0"/>
              <a:t>Newest ocean</a:t>
            </a:r>
          </a:p>
          <a:p>
            <a:r>
              <a:rPr lang="en-US" dirty="0" smtClean="0"/>
              <a:t>Created in 2000</a:t>
            </a:r>
            <a:endParaRPr lang="en-US" dirty="0"/>
          </a:p>
        </p:txBody>
      </p:sp>
      <p:pic>
        <p:nvPicPr>
          <p:cNvPr id="5122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981200"/>
            <a:ext cx="396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</TotalTime>
  <Words>110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Oceans</vt:lpstr>
      <vt:lpstr>Pacific Ocean</vt:lpstr>
      <vt:lpstr>Atlantic Ocean</vt:lpstr>
      <vt:lpstr>Indian Ocean</vt:lpstr>
      <vt:lpstr>Arctic Ocean</vt:lpstr>
      <vt:lpstr>Southern Ocean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Oceans</dc:title>
  <dc:creator>Zach</dc:creator>
  <cp:lastModifiedBy>Zach</cp:lastModifiedBy>
  <cp:revision>7</cp:revision>
  <dcterms:created xsi:type="dcterms:W3CDTF">2009-09-19T19:43:12Z</dcterms:created>
  <dcterms:modified xsi:type="dcterms:W3CDTF">2009-09-19T20:35:19Z</dcterms:modified>
</cp:coreProperties>
</file>